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300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415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03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320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498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468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674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638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661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269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775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5/9/2021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105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19" r:id="rId6"/>
    <p:sldLayoutId id="2147483715" r:id="rId7"/>
    <p:sldLayoutId id="2147483716" r:id="rId8"/>
    <p:sldLayoutId id="2147483717" r:id="rId9"/>
    <p:sldLayoutId id="2147483718" r:id="rId10"/>
    <p:sldLayoutId id="214748372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rganstanley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3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3">
            <a:extLst>
              <a:ext uri="{FF2B5EF4-FFF2-40B4-BE49-F238E27FC236}">
                <a16:creationId xmlns:a16="http://schemas.microsoft.com/office/drawing/2014/main" id="{B349EF06-3630-4D6F-B2CF-5268ACE5BBF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t="20209" r="-1" b="-1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79CBF6-178B-4239-B2D6-1330573B24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6275" y="744909"/>
            <a:ext cx="10190071" cy="3145855"/>
          </a:xfrm>
        </p:spPr>
        <p:txBody>
          <a:bodyPr anchor="b">
            <a:normAutofit/>
          </a:bodyPr>
          <a:lstStyle/>
          <a:p>
            <a:r>
              <a:rPr lang="en-GB" sz="5400">
                <a:solidFill>
                  <a:srgbClr val="FFFFFF"/>
                </a:solidFill>
              </a:rPr>
              <a:t>Group 24 B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E2381F-2C2A-4674-8BDF-30F8663C7F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8708" y="4069780"/>
            <a:ext cx="9781327" cy="2056617"/>
          </a:xfrm>
        </p:spPr>
        <p:txBody>
          <a:bodyPr anchor="t">
            <a:normAutofit/>
          </a:bodyPr>
          <a:lstStyle/>
          <a:p>
            <a:endParaRPr lang="en-GB" sz="2200" dirty="0">
              <a:solidFill>
                <a:srgbClr val="FFFFFF"/>
              </a:solidFill>
            </a:endParaRPr>
          </a:p>
        </p:txBody>
      </p:sp>
      <p:grpSp>
        <p:nvGrpSpPr>
          <p:cNvPr id="15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468421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C4083-35F4-4ADE-A53B-ACC6F0CBE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Features can be included in the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250B3E-012C-477C-85F0-7BB5F35A0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New ideas:</a:t>
            </a:r>
          </a:p>
          <a:p>
            <a:pPr marL="514350" indent="-514350">
              <a:buAutoNum type="arabicParenR"/>
            </a:pPr>
            <a:r>
              <a:rPr lang="en-GB" dirty="0"/>
              <a:t>Spending limit for the customers to help them manage their spending during the month or even annually</a:t>
            </a:r>
          </a:p>
          <a:p>
            <a:pPr marL="514350" indent="-514350">
              <a:buAutoNum type="arabicParenR"/>
            </a:pPr>
            <a:r>
              <a:rPr lang="en-GB" dirty="0"/>
              <a:t>Suitable investing for </a:t>
            </a:r>
            <a:r>
              <a:rPr lang="en-US" b="0" i="0" dirty="0">
                <a:solidFill>
                  <a:srgbClr val="2B2B2B"/>
                </a:solidFill>
                <a:effectLst/>
                <a:latin typeface="ms_gloriola_ii_stdlight"/>
              </a:rPr>
              <a:t> offer scalable investment products, foster innovative solutions and provide actionable insights across sustainability issues.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766270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57EC4-1460-4042-B47D-67A9FAAB0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Design &amp; Implementation</a:t>
            </a:r>
          </a:p>
        </p:txBody>
      </p:sp>
      <p:pic>
        <p:nvPicPr>
          <p:cNvPr id="4" name="2021-05-10 01-33-04">
            <a:hlinkClick r:id="" action="ppaction://media"/>
            <a:extLst>
              <a:ext uri="{FF2B5EF4-FFF2-40B4-BE49-F238E27FC236}">
                <a16:creationId xmlns:a16="http://schemas.microsoft.com/office/drawing/2014/main" id="{18C6138F-2AE6-4059-B961-281D8A28AAA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75254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5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F72CD-FDA3-4A07-8828-0FDA6D9F8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5E8AD-FC3F-4EC2-BD3A-40ABAE400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Our website is a financial website that helps the </a:t>
            </a:r>
            <a:r>
              <a:rPr lang="en-GB" dirty="0" err="1"/>
              <a:t>cutomers</a:t>
            </a:r>
            <a:r>
              <a:rPr lang="en-GB" dirty="0"/>
              <a:t> to manage their monthly income and outcome and gives them the balance.</a:t>
            </a:r>
          </a:p>
          <a:p>
            <a:r>
              <a:rPr lang="en-GB" dirty="0"/>
              <a:t>The useful features in out website is that the customer can have a better look at his spending and know his better how his income and outcome going by looking at the diagram and the graphs that helps him to know</a:t>
            </a:r>
          </a:p>
        </p:txBody>
      </p:sp>
    </p:spTree>
    <p:extLst>
      <p:ext uri="{BB962C8B-B14F-4D97-AF65-F5344CB8AC3E}">
        <p14:creationId xmlns:p14="http://schemas.microsoft.com/office/powerpoint/2010/main" val="4005887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1B01C-9496-4043-8BE9-C7AF7E9E6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EFA04-98D6-468B-A210-9CAB1774D8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website can be improved by adding some new features like : Spending limit, Suitable investing.</a:t>
            </a:r>
          </a:p>
        </p:txBody>
      </p:sp>
    </p:spTree>
    <p:extLst>
      <p:ext uri="{BB962C8B-B14F-4D97-AF65-F5344CB8AC3E}">
        <p14:creationId xmlns:p14="http://schemas.microsoft.com/office/powerpoint/2010/main" val="2920055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35244-9A0C-4F4A-AA55-1D4F6A8BE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Demonstration of the work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F98D2-82B9-49AA-B8BB-7D66319A5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Introduction</a:t>
            </a:r>
          </a:p>
          <a:p>
            <a:r>
              <a:rPr lang="en-GB" dirty="0"/>
              <a:t>Review</a:t>
            </a:r>
          </a:p>
          <a:p>
            <a:r>
              <a:rPr lang="en-GB" dirty="0"/>
              <a:t>Design/implementation</a:t>
            </a:r>
          </a:p>
          <a:p>
            <a:r>
              <a:rPr lang="en-GB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167973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9FD9-31D7-49F3-8A1A-F23812AC2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C9EBA-12AB-4BF8-9730-EDBD6C809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is our project about:</a:t>
            </a:r>
          </a:p>
          <a:p>
            <a:pPr marL="0" indent="0">
              <a:buNone/>
            </a:pPr>
            <a:r>
              <a:rPr lang="en-GB" dirty="0"/>
              <a:t>We created a website. This website is a financial website.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Aim/object:</a:t>
            </a:r>
          </a:p>
          <a:p>
            <a:pPr marL="0" indent="0">
              <a:buNone/>
            </a:pPr>
            <a:r>
              <a:rPr lang="en-GB" dirty="0"/>
              <a:t>The aim of this project is to help the people manage their finance with the help of this website by managing their income and outcome and showing it as a graph or a diagram.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04913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15AB4-CE57-4D7B-B025-D47753175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442D4-22BD-4C15-A5BB-9F77068DB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Similar financial websites:</a:t>
            </a:r>
          </a:p>
          <a:p>
            <a:pPr marL="514350" indent="-514350">
              <a:buAutoNum type="arabicParenR"/>
            </a:pPr>
            <a:r>
              <a:rPr lang="en-GB" dirty="0">
                <a:hlinkClick r:id="rId2"/>
              </a:rPr>
              <a:t>https://www.morganstanley.com/</a:t>
            </a:r>
            <a:r>
              <a:rPr lang="en-GB" dirty="0"/>
              <a:t>.</a:t>
            </a:r>
          </a:p>
          <a:p>
            <a:pPr marL="514350" indent="-514350">
              <a:buAutoNum type="arabicParenR"/>
            </a:pPr>
            <a:r>
              <a:rPr lang="en-GB" dirty="0"/>
              <a:t>https://www.personalcapital.com/</a:t>
            </a:r>
          </a:p>
        </p:txBody>
      </p:sp>
    </p:spTree>
    <p:extLst>
      <p:ext uri="{BB962C8B-B14F-4D97-AF65-F5344CB8AC3E}">
        <p14:creationId xmlns:p14="http://schemas.microsoft.com/office/powerpoint/2010/main" val="2353885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E2E73-7A18-4AD2-9417-780A3A54C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Personal Capital financial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4FC97-6537-4B68-9D12-D4CE53F8C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Features that they offer:</a:t>
            </a:r>
          </a:p>
          <a:p>
            <a:pPr marL="0" indent="0">
              <a:buNone/>
            </a:pPr>
            <a:r>
              <a:rPr lang="en-GB" dirty="0"/>
              <a:t>1)Wealth management</a:t>
            </a:r>
          </a:p>
          <a:p>
            <a:pPr marL="0" indent="0">
              <a:buNone/>
            </a:pPr>
            <a:r>
              <a:rPr lang="en-GB" dirty="0"/>
              <a:t>.it offers the customer something called private client.</a:t>
            </a:r>
          </a:p>
          <a:p>
            <a:pPr marL="0" indent="0">
              <a:buNone/>
            </a:pPr>
            <a:r>
              <a:rPr lang="en-GB" dirty="0"/>
              <a:t>.Personal strategy: the website helps the customers to make their own strategies</a:t>
            </a:r>
          </a:p>
          <a:p>
            <a:pPr marL="0" indent="0">
              <a:buNone/>
            </a:pPr>
            <a:r>
              <a:rPr lang="en-GB" dirty="0"/>
              <a:t>.they can teach the customer how to invest using the investment methodology.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5669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30136-35E2-4CE8-AC0F-1E1C117C1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Personal Capital financial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C7633-CCC5-4786-819C-E04677AB9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2)Financial Tools:</a:t>
            </a:r>
          </a:p>
          <a:p>
            <a:pPr marL="0" indent="0">
              <a:buNone/>
            </a:pPr>
            <a:r>
              <a:rPr lang="en-GB" dirty="0"/>
              <a:t>. Plans for retirement and plans for savings: it helps the customer to make a plan for retirement and manage it and also they have ready plans for saving and they can help the customer to choose the plan that suits him.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25052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BB585-FCFE-45F7-AD0C-A5A7ED8D3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Morgan Stanley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98533-D842-4938-A14D-24E906A6A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Features:</a:t>
            </a:r>
          </a:p>
          <a:p>
            <a:pPr marL="514350" indent="-514350">
              <a:buAutoNum type="arabicParenR"/>
            </a:pPr>
            <a:r>
              <a:rPr lang="en-GB" dirty="0"/>
              <a:t>Wealth Management:</a:t>
            </a:r>
          </a:p>
          <a:p>
            <a:pPr marL="0" indent="0">
              <a:buNone/>
            </a:pPr>
            <a:r>
              <a:rPr lang="en-GB" dirty="0"/>
              <a:t>. It has been explained in the previous slide( same feature).</a:t>
            </a:r>
          </a:p>
          <a:p>
            <a:pPr marL="0" indent="0">
              <a:buNone/>
            </a:pPr>
            <a:r>
              <a:rPr lang="en-GB" dirty="0"/>
              <a:t>2) Research:</a:t>
            </a:r>
            <a:r>
              <a:rPr lang="en-US" b="0" i="0" dirty="0">
                <a:solidFill>
                  <a:srgbClr val="2B2B2B"/>
                </a:solidFill>
                <a:effectLst/>
                <a:latin typeface="ms_gloriola_ii_stdlight"/>
              </a:rPr>
              <a:t>they offer timely, integrated analysis of companies, sectors, markets and economies, helping clients with their most critical decisions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795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84065-3E44-4EAE-AB55-197DA17AB5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Morgan Stanley 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DBE49-ED7A-448C-8A22-85B745AF47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3)Investment Management:</a:t>
            </a:r>
          </a:p>
          <a:p>
            <a:pPr marL="0" indent="0">
              <a:buNone/>
            </a:pPr>
            <a:r>
              <a:rPr lang="en-GB" dirty="0"/>
              <a:t>.</a:t>
            </a:r>
            <a:r>
              <a:rPr lang="en-US" b="0" i="0" dirty="0">
                <a:solidFill>
                  <a:srgbClr val="2B2B2B"/>
                </a:solidFill>
                <a:effectLst/>
                <a:latin typeface="ms_gloriola_ii_stdlight"/>
              </a:rPr>
              <a:t> They deliver active investment strategies across public and private markets and custom solutions to institutional and individual investors.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59901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188AF-E935-424A-AA18-710CDED49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Features included in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654B5-1141-48FD-A5D0-6C50336FC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Features:</a:t>
            </a:r>
          </a:p>
          <a:p>
            <a:pPr marL="514350" indent="-514350">
              <a:buAutoNum type="arabicParenR"/>
            </a:pPr>
            <a:r>
              <a:rPr lang="en-GB" dirty="0"/>
              <a:t>Our website is simple and basic to be used one of its famous features is to manage the client income and outcome.</a:t>
            </a:r>
          </a:p>
          <a:p>
            <a:pPr marL="514350" indent="-514350">
              <a:buAutoNum type="arabicParenR"/>
            </a:pPr>
            <a:r>
              <a:rPr lang="en-GB" dirty="0"/>
              <a:t>It displays the customer income and outcome on graphs</a:t>
            </a:r>
          </a:p>
          <a:p>
            <a:pPr marL="514350" indent="-514350">
              <a:buAutoNum type="arabicParenR"/>
            </a:pPr>
            <a:r>
              <a:rPr lang="en-GB" dirty="0"/>
              <a:t>It displays the customer income and outcome on a diagram </a:t>
            </a:r>
          </a:p>
        </p:txBody>
      </p:sp>
    </p:spTree>
    <p:extLst>
      <p:ext uri="{BB962C8B-B14F-4D97-AF65-F5344CB8AC3E}">
        <p14:creationId xmlns:p14="http://schemas.microsoft.com/office/powerpoint/2010/main" val="1510962718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AnalogousFromRegularSeedLeftStep">
      <a:dk1>
        <a:srgbClr val="000000"/>
      </a:dk1>
      <a:lt1>
        <a:srgbClr val="FFFFFF"/>
      </a:lt1>
      <a:dk2>
        <a:srgbClr val="311C21"/>
      </a:dk2>
      <a:lt2>
        <a:srgbClr val="F3F0F1"/>
      </a:lt2>
      <a:accent1>
        <a:srgbClr val="45B19E"/>
      </a:accent1>
      <a:accent2>
        <a:srgbClr val="3BB16B"/>
      </a:accent2>
      <a:accent3>
        <a:srgbClr val="48B547"/>
      </a:accent3>
      <a:accent4>
        <a:srgbClr val="6EB13B"/>
      </a:accent4>
      <a:accent5>
        <a:srgbClr val="99A842"/>
      </a:accent5>
      <a:accent6>
        <a:srgbClr val="B1923B"/>
      </a:accent6>
      <a:hlink>
        <a:srgbClr val="BF4158"/>
      </a:hlink>
      <a:folHlink>
        <a:srgbClr val="7F7F7F"/>
      </a:folHlink>
    </a:clrScheme>
    <a:fontScheme name="Custom 23">
      <a:majorFont>
        <a:latin typeface="Sagona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453</Words>
  <Application>Microsoft Office PowerPoint</Application>
  <PresentationFormat>Widescreen</PresentationFormat>
  <Paragraphs>49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Avenir Next LT Pro</vt:lpstr>
      <vt:lpstr>AvenirNext LT Pro Medium</vt:lpstr>
      <vt:lpstr>ms_gloriola_ii_stdlight</vt:lpstr>
      <vt:lpstr>Sagona Book</vt:lpstr>
      <vt:lpstr>ExploreVTI</vt:lpstr>
      <vt:lpstr>Group 24 B </vt:lpstr>
      <vt:lpstr>Demonstration of the work </vt:lpstr>
      <vt:lpstr>Introduction</vt:lpstr>
      <vt:lpstr>Review</vt:lpstr>
      <vt:lpstr>Personal Capital financial Site</vt:lpstr>
      <vt:lpstr>Personal Capital financial Site</vt:lpstr>
      <vt:lpstr>Morgan Stanley site</vt:lpstr>
      <vt:lpstr>Morgan Stanley site</vt:lpstr>
      <vt:lpstr>Features included in the project</vt:lpstr>
      <vt:lpstr>Features can be included in the site</vt:lpstr>
      <vt:lpstr>Design &amp; Implementation</vt:lpstr>
      <vt:lpstr>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24 B</dc:title>
  <dc:creator>soultan tarhini</dc:creator>
  <cp:lastModifiedBy>soultan tarhini</cp:lastModifiedBy>
  <cp:revision>6</cp:revision>
  <dcterms:created xsi:type="dcterms:W3CDTF">2021-05-09T17:06:30Z</dcterms:created>
  <dcterms:modified xsi:type="dcterms:W3CDTF">2021-05-09T20:44:25Z</dcterms:modified>
</cp:coreProperties>
</file>

<file path=docProps/thumbnail.jpeg>
</file>